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0" r:id="rId3"/>
    <p:sldId id="259" r:id="rId4"/>
    <p:sldId id="275" r:id="rId5"/>
    <p:sldId id="261" r:id="rId6"/>
    <p:sldId id="262" r:id="rId7"/>
    <p:sldId id="263" r:id="rId8"/>
    <p:sldId id="264" r:id="rId9"/>
    <p:sldId id="265" r:id="rId10"/>
    <p:sldId id="270" r:id="rId11"/>
    <p:sldId id="274" r:id="rId12"/>
    <p:sldId id="266" r:id="rId13"/>
    <p:sldId id="267" r:id="rId14"/>
    <p:sldId id="268" r:id="rId15"/>
    <p:sldId id="269" r:id="rId16"/>
    <p:sldId id="271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ACDD-216C-46D0-88C7-A8FDDFCD5F79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9FE1-8BD8-4180-82A2-978D7C0A3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ACDD-216C-46D0-88C7-A8FDDFCD5F79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9FE1-8BD8-4180-82A2-978D7C0A3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ACDD-216C-46D0-88C7-A8FDDFCD5F79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9FE1-8BD8-4180-82A2-978D7C0A3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ACDD-216C-46D0-88C7-A8FDDFCD5F79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9FE1-8BD8-4180-82A2-978D7C0A3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ACDD-216C-46D0-88C7-A8FDDFCD5F79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9FE1-8BD8-4180-82A2-978D7C0A3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ACDD-216C-46D0-88C7-A8FDDFCD5F79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9FE1-8BD8-4180-82A2-978D7C0A3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ACDD-216C-46D0-88C7-A8FDDFCD5F79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9FE1-8BD8-4180-82A2-978D7C0A3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ACDD-216C-46D0-88C7-A8FDDFCD5F79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9FE1-8BD8-4180-82A2-978D7C0A3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ACDD-216C-46D0-88C7-A8FDDFCD5F79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9FE1-8BD8-4180-82A2-978D7C0A3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ACDD-216C-46D0-88C7-A8FDDFCD5F79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9FE1-8BD8-4180-82A2-978D7C0A3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ACDD-216C-46D0-88C7-A8FDDFCD5F79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9FE1-8BD8-4180-82A2-978D7C0A3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EACDD-216C-46D0-88C7-A8FDDFCD5F79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99FE1-8BD8-4180-82A2-978D7C0A3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86633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/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Произношение безударного гласного звука в корне слова и его обозначение на письме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573016"/>
            <a:ext cx="8229600" cy="380588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Автор: Шиллер Татьяна Яковлевна</a:t>
            </a:r>
          </a:p>
          <a:p>
            <a:pPr algn="ctr">
              <a:buNone/>
            </a:pPr>
            <a:r>
              <a:rPr lang="ru-RU" dirty="0" smtClean="0"/>
              <a:t>учитель начальных классов</a:t>
            </a:r>
          </a:p>
          <a:p>
            <a:pPr algn="ctr">
              <a:buNone/>
            </a:pPr>
            <a:r>
              <a:rPr lang="ru-RU" dirty="0" smtClean="0"/>
              <a:t>МБОУ </a:t>
            </a:r>
            <a:r>
              <a:rPr lang="ru-RU" dirty="0" err="1" smtClean="0"/>
              <a:t>Пономаревская</a:t>
            </a:r>
            <a:r>
              <a:rPr lang="ru-RU" dirty="0" smtClean="0"/>
              <a:t> ООШ</a:t>
            </a:r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2016г.</a:t>
            </a:r>
          </a:p>
        </p:txBody>
      </p:sp>
      <p:pic>
        <p:nvPicPr>
          <p:cNvPr id="15364" name="Picture 4" descr="http://geomath.my1.ru/0_b4113_51d26398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5543549"/>
            <a:ext cx="1428750" cy="1314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us.123rf.com/450wm/iimages/iimages1204/iimages120401421/13158301-illustration-of-a-detailed-hollow-log.jpg?ver=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763284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23728" y="2564904"/>
            <a:ext cx="5472608" cy="86409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С. 97, упр.149</a:t>
            </a:r>
            <a:endParaRPr lang="ru-RU" sz="6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us.123rf.com/450wm/iimages/iimages1204/iimages120401421/13158301-illustration-of-a-detailed-hollow-log.jpg?ver=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8496944" cy="3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95736" y="2636912"/>
            <a:ext cx="4104456" cy="122413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rgbClr val="C00000"/>
                </a:solidFill>
              </a:rPr>
              <a:t>загадки</a:t>
            </a:r>
            <a:endParaRPr lang="ru-RU" sz="8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ocuments\1 класс\открытые уроки\562d770ebd5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7645" t="13575"/>
          <a:stretch>
            <a:fillRect/>
          </a:stretch>
        </p:blipFill>
        <p:spPr bwMode="auto">
          <a:xfrm>
            <a:off x="428596" y="4365104"/>
            <a:ext cx="2589581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purple-691845__180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569285" cy="6858000"/>
          </a:xfrm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7645" t="13575"/>
          <a:stretch>
            <a:fillRect/>
          </a:stretch>
        </p:blipFill>
        <p:spPr bwMode="auto">
          <a:xfrm>
            <a:off x="5357818" y="3645024"/>
            <a:ext cx="3337590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79653582_04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0"/>
            <a:ext cx="779318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38277535_p0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43708" y="1"/>
            <a:ext cx="525658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8424936" cy="3037077"/>
          </a:xfrm>
        </p:spPr>
        <p:txBody>
          <a:bodyPr>
            <a:noAutofit/>
          </a:bodyPr>
          <a:lstStyle/>
          <a:p>
            <a:r>
              <a:rPr lang="ru-RU" sz="11500" dirty="0" smtClean="0"/>
              <a:t> </a:t>
            </a:r>
            <a:r>
              <a:rPr lang="ru-RU" sz="9600" b="1" dirty="0" smtClean="0"/>
              <a:t>с.98, упр.151 </a:t>
            </a:r>
            <a:endParaRPr lang="ru-RU" sz="11500" b="1" dirty="0"/>
          </a:p>
        </p:txBody>
      </p:sp>
      <p:pic>
        <p:nvPicPr>
          <p:cNvPr id="3074" name="Picture 2" descr="http://3.bp.blogspot.com/-sSvG80yNBgI/TxKPksk4TJI/AAAAAAAABYE/NfqoYWLcHTQ/s1600/Dnevnik.jpg"/>
          <p:cNvPicPr>
            <a:picLocks noChangeAspect="1" noChangeArrowheads="1"/>
          </p:cNvPicPr>
          <p:nvPr/>
        </p:nvPicPr>
        <p:blipFill>
          <a:blip r:embed="rId2" cstate="print"/>
          <a:srcRect l="4302" t="5207" r="18280" b="9753"/>
          <a:stretch>
            <a:fillRect/>
          </a:stretch>
        </p:blipFill>
        <p:spPr bwMode="auto">
          <a:xfrm>
            <a:off x="2123728" y="2924944"/>
            <a:ext cx="5184576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mel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08" y="332656"/>
            <a:ext cx="8856985" cy="59046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ZS-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756" y="764704"/>
            <a:ext cx="8964488" cy="49928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836713"/>
            <a:ext cx="8496943" cy="1512167"/>
          </a:xfrm>
        </p:spPr>
        <p:txBody>
          <a:bodyPr>
            <a:noAutofit/>
          </a:bodyPr>
          <a:lstStyle/>
          <a:p>
            <a:r>
              <a:rPr lang="ru-RU" sz="10500" b="1" dirty="0" smtClean="0">
                <a:solidFill>
                  <a:srgbClr val="002060"/>
                </a:solidFill>
              </a:rPr>
              <a:t>чистописание</a:t>
            </a:r>
            <a:endParaRPr lang="ru-RU" sz="105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img0.liveinternet.ru/images/attach/c/6/91/745/91745854_1275171284_poem_glasnie300x225__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852936"/>
            <a:ext cx="4513684" cy="3385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user\Documents\1 класс\открытые уроки\86633899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1708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7645" t="13575"/>
          <a:stretch>
            <a:fillRect/>
          </a:stretch>
        </p:blipFill>
        <p:spPr bwMode="auto">
          <a:xfrm>
            <a:off x="179512" y="3933056"/>
            <a:ext cx="3038383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q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34250" b="22106"/>
          <a:stretch>
            <a:fillRect/>
          </a:stretch>
        </p:blipFill>
        <p:spPr>
          <a:xfrm>
            <a:off x="1763688" y="692696"/>
            <a:ext cx="5348734" cy="47525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C:\Users\user\Documents\1 класс\открытые уроки\86633899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" y="-1"/>
            <a:ext cx="9291710" cy="6858001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7645" t="13575"/>
          <a:stretch>
            <a:fillRect/>
          </a:stretch>
        </p:blipFill>
        <p:spPr bwMode="auto">
          <a:xfrm>
            <a:off x="179512" y="4005064"/>
            <a:ext cx="2963586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d79d18e29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7645" t="13575"/>
          <a:stretch>
            <a:fillRect/>
          </a:stretch>
        </p:blipFill>
        <p:spPr bwMode="auto">
          <a:xfrm>
            <a:off x="5715008" y="4120370"/>
            <a:ext cx="2843808" cy="273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260647"/>
            <a:ext cx="8242175" cy="1800201"/>
          </a:xfrm>
        </p:spPr>
        <p:txBody>
          <a:bodyPr>
            <a:noAutofit/>
          </a:bodyPr>
          <a:lstStyle/>
          <a:p>
            <a:r>
              <a:rPr lang="ru-RU" sz="9600" b="1" dirty="0">
                <a:solidFill>
                  <a:srgbClr val="002060"/>
                </a:solidFill>
              </a:rPr>
              <a:t>ФИЗМИНУТКА</a:t>
            </a:r>
          </a:p>
        </p:txBody>
      </p:sp>
      <p:pic>
        <p:nvPicPr>
          <p:cNvPr id="10242" name="Picture 2" descr="http://img-fotki.yandex.ru/get/3105/mistina.5/0_1ba94_659ffa18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7658" y="2060848"/>
            <a:ext cx="6168685" cy="4626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25</Words>
  <Application>Microsoft Office PowerPoint</Application>
  <PresentationFormat>Экран (4:3)</PresentationFormat>
  <Paragraphs>11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Произношение безударного гласного звука в корне слова и его обозначение на письме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с.98, упр.151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36</cp:revision>
  <dcterms:created xsi:type="dcterms:W3CDTF">2016-11-21T17:19:17Z</dcterms:created>
  <dcterms:modified xsi:type="dcterms:W3CDTF">2016-11-23T19:09:09Z</dcterms:modified>
</cp:coreProperties>
</file>