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2" r:id="rId2"/>
    <p:sldId id="260" r:id="rId3"/>
    <p:sldId id="259" r:id="rId4"/>
    <p:sldId id="275" r:id="rId5"/>
    <p:sldId id="261" r:id="rId6"/>
    <p:sldId id="262" r:id="rId7"/>
    <p:sldId id="263" r:id="rId8"/>
    <p:sldId id="264" r:id="rId9"/>
    <p:sldId id="265" r:id="rId10"/>
    <p:sldId id="270" r:id="rId11"/>
    <p:sldId id="274" r:id="rId12"/>
    <p:sldId id="266" r:id="rId13"/>
    <p:sldId id="267" r:id="rId14"/>
    <p:sldId id="268" r:id="rId15"/>
    <p:sldId id="269" r:id="rId16"/>
    <p:sldId id="271" r:id="rId17"/>
    <p:sldId id="273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8" d="100"/>
          <a:sy n="88" d="100"/>
        </p:scale>
        <p:origin x="-96" y="-42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7EACDD-216C-46D0-88C7-A8FDDFCD5F79}" type="datetimeFigureOut">
              <a:rPr lang="ru-RU" smtClean="0"/>
              <a:pPr/>
              <a:t>23.11.2016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A99FE1-8BD8-4180-82A2-978D7C0A345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7EACDD-216C-46D0-88C7-A8FDDFCD5F79}" type="datetimeFigureOut">
              <a:rPr lang="ru-RU" smtClean="0"/>
              <a:pPr/>
              <a:t>23.11.2016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A99FE1-8BD8-4180-82A2-978D7C0A345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7EACDD-216C-46D0-88C7-A8FDDFCD5F79}" type="datetimeFigureOut">
              <a:rPr lang="ru-RU" smtClean="0"/>
              <a:pPr/>
              <a:t>23.11.2016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A99FE1-8BD8-4180-82A2-978D7C0A345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7EACDD-216C-46D0-88C7-A8FDDFCD5F79}" type="datetimeFigureOut">
              <a:rPr lang="ru-RU" smtClean="0"/>
              <a:pPr/>
              <a:t>23.11.2016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A99FE1-8BD8-4180-82A2-978D7C0A345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7EACDD-216C-46D0-88C7-A8FDDFCD5F79}" type="datetimeFigureOut">
              <a:rPr lang="ru-RU" smtClean="0"/>
              <a:pPr/>
              <a:t>23.11.2016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A99FE1-8BD8-4180-82A2-978D7C0A345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7EACDD-216C-46D0-88C7-A8FDDFCD5F79}" type="datetimeFigureOut">
              <a:rPr lang="ru-RU" smtClean="0"/>
              <a:pPr/>
              <a:t>23.11.2016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A99FE1-8BD8-4180-82A2-978D7C0A345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7EACDD-216C-46D0-88C7-A8FDDFCD5F79}" type="datetimeFigureOut">
              <a:rPr lang="ru-RU" smtClean="0"/>
              <a:pPr/>
              <a:t>23.11.2016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A99FE1-8BD8-4180-82A2-978D7C0A345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7EACDD-216C-46D0-88C7-A8FDDFCD5F79}" type="datetimeFigureOut">
              <a:rPr lang="ru-RU" smtClean="0"/>
              <a:pPr/>
              <a:t>23.11.2016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A99FE1-8BD8-4180-82A2-978D7C0A345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7EACDD-216C-46D0-88C7-A8FDDFCD5F79}" type="datetimeFigureOut">
              <a:rPr lang="ru-RU" smtClean="0"/>
              <a:pPr/>
              <a:t>23.11.2016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A99FE1-8BD8-4180-82A2-978D7C0A345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7EACDD-216C-46D0-88C7-A8FDDFCD5F79}" type="datetimeFigureOut">
              <a:rPr lang="ru-RU" smtClean="0"/>
              <a:pPr/>
              <a:t>23.11.2016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A99FE1-8BD8-4180-82A2-978D7C0A345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7EACDD-216C-46D0-88C7-A8FDDFCD5F79}" type="datetimeFigureOut">
              <a:rPr lang="ru-RU" smtClean="0"/>
              <a:pPr/>
              <a:t>23.11.2016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A99FE1-8BD8-4180-82A2-978D7C0A345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7EACDD-216C-46D0-88C7-A8FDDFCD5F79}" type="datetimeFigureOut">
              <a:rPr lang="ru-RU" smtClean="0"/>
              <a:pPr/>
              <a:t>23.11.2016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A99FE1-8BD8-4180-82A2-978D7C0A345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7000" r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2866330"/>
          </a:xfrm>
        </p:spPr>
        <p:txBody>
          <a:bodyPr>
            <a:normAutofit/>
          </a:bodyPr>
          <a:lstStyle/>
          <a:p>
            <a:r>
              <a:rPr lang="ru-RU" b="1" i="1" dirty="0" smtClean="0">
                <a:solidFill>
                  <a:srgbClr val="0070C0"/>
                </a:solidFill>
              </a:rPr>
              <a:t/>
            </a:r>
            <a:br>
              <a:rPr lang="ru-RU" b="1" i="1" dirty="0" smtClean="0">
                <a:solidFill>
                  <a:srgbClr val="0070C0"/>
                </a:solidFill>
              </a:rPr>
            </a:br>
            <a:r>
              <a:rPr lang="ru-RU" b="1" i="1" dirty="0" smtClean="0">
                <a:solidFill>
                  <a:srgbClr val="002060"/>
                </a:solidFill>
              </a:rPr>
              <a:t>Произношение безударного гласного звука в корне слова и его обозначение на письме</a:t>
            </a:r>
            <a:endParaRPr lang="ru-RU" b="1" i="1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3573016"/>
            <a:ext cx="8229600" cy="3805883"/>
          </a:xfrm>
        </p:spPr>
        <p:txBody>
          <a:bodyPr/>
          <a:lstStyle/>
          <a:p>
            <a:pPr algn="ctr">
              <a:buNone/>
            </a:pPr>
            <a:r>
              <a:rPr lang="ru-RU" dirty="0" smtClean="0"/>
              <a:t>Автор: Шиллер Татьяна Яковлевна</a:t>
            </a:r>
          </a:p>
          <a:p>
            <a:pPr algn="ctr">
              <a:buNone/>
            </a:pPr>
            <a:r>
              <a:rPr lang="ru-RU" dirty="0" smtClean="0"/>
              <a:t>учитель начальных классов</a:t>
            </a:r>
          </a:p>
          <a:p>
            <a:pPr algn="ctr">
              <a:buNone/>
            </a:pPr>
            <a:r>
              <a:rPr lang="ru-RU" dirty="0" smtClean="0"/>
              <a:t>МБОУ </a:t>
            </a:r>
            <a:r>
              <a:rPr lang="ru-RU" dirty="0" err="1" smtClean="0"/>
              <a:t>Пономаревская</a:t>
            </a:r>
            <a:r>
              <a:rPr lang="ru-RU" dirty="0" smtClean="0"/>
              <a:t> ООШ</a:t>
            </a:r>
          </a:p>
          <a:p>
            <a:pPr algn="ctr">
              <a:buNone/>
            </a:pPr>
            <a:endParaRPr lang="ru-RU" sz="2000" dirty="0" smtClean="0"/>
          </a:p>
          <a:p>
            <a:pPr algn="ctr">
              <a:buNone/>
            </a:pPr>
            <a:r>
              <a:rPr lang="ru-RU" sz="2000" dirty="0" smtClean="0"/>
              <a:t>2016г.</a:t>
            </a:r>
          </a:p>
        </p:txBody>
      </p:sp>
      <p:pic>
        <p:nvPicPr>
          <p:cNvPr id="15364" name="Picture 4" descr="http://geomath.my1.ru/0_b4113_51d26398_S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40152" y="5543549"/>
            <a:ext cx="1428750" cy="131445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http://us.123rf.com/450wm/iimages/iimages1204/iimages120401421/13158301-illustration-of-a-detailed-hollow-log.jpg?ver=6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764704"/>
            <a:ext cx="7632848" cy="4464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2123728" y="2564904"/>
            <a:ext cx="5472608" cy="864096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600" b="1" dirty="0" smtClean="0">
                <a:solidFill>
                  <a:srgbClr val="002060"/>
                </a:solidFill>
              </a:rPr>
              <a:t>С. 97, упр.149</a:t>
            </a:r>
            <a:endParaRPr lang="ru-RU" sz="6600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http://us.123rf.com/450wm/iimages/iimages1204/iimages120401421/13158301-illustration-of-a-detailed-hollow-log.jpg?ver=6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340768"/>
            <a:ext cx="8496944" cy="3887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2195736" y="2636912"/>
            <a:ext cx="4104456" cy="1224136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8800" b="1" dirty="0" smtClean="0">
                <a:solidFill>
                  <a:srgbClr val="C00000"/>
                </a:solidFill>
              </a:rPr>
              <a:t>загадки</a:t>
            </a:r>
            <a:endParaRPr lang="ru-RU" sz="88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Users\user\Documents\1 класс\открытые уроки\562d770ebd5d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 l="7645" t="13575"/>
          <a:stretch>
            <a:fillRect/>
          </a:stretch>
        </p:blipFill>
        <p:spPr bwMode="auto">
          <a:xfrm>
            <a:off x="428596" y="4365104"/>
            <a:ext cx="2589581" cy="24928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" name="Содержимое 9" descr="purple-691845__180.jpg"/>
          <p:cNvPicPr>
            <a:picLocks noGrp="1" noChangeAspect="1"/>
          </p:cNvPicPr>
          <p:nvPr>
            <p:ph sz="quarter" idx="4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569285" cy="6858000"/>
          </a:xfrm>
        </p:spPr>
      </p:pic>
      <p:pic>
        <p:nvPicPr>
          <p:cNvPr id="7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 l="7645" t="13575"/>
          <a:stretch>
            <a:fillRect/>
          </a:stretch>
        </p:blipFill>
        <p:spPr bwMode="auto">
          <a:xfrm>
            <a:off x="5357818" y="3645024"/>
            <a:ext cx="3337590" cy="32129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1379653582_04 (1)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611560" y="0"/>
            <a:ext cx="7793182" cy="6858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1338277535_p0017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943708" y="1"/>
            <a:ext cx="5256584" cy="6858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51520" y="0"/>
            <a:ext cx="8424936" cy="3037077"/>
          </a:xfrm>
        </p:spPr>
        <p:txBody>
          <a:bodyPr>
            <a:noAutofit/>
          </a:bodyPr>
          <a:lstStyle/>
          <a:p>
            <a:r>
              <a:rPr lang="ru-RU" sz="11500" dirty="0" smtClean="0"/>
              <a:t> </a:t>
            </a:r>
            <a:r>
              <a:rPr lang="ru-RU" sz="9600" b="1" dirty="0" smtClean="0"/>
              <a:t>с.98, упр.151 </a:t>
            </a:r>
            <a:endParaRPr lang="ru-RU" sz="11500" b="1" dirty="0"/>
          </a:p>
        </p:txBody>
      </p:sp>
      <p:pic>
        <p:nvPicPr>
          <p:cNvPr id="3074" name="Picture 2" descr="http://3.bp.blogspot.com/-sSvG80yNBgI/TxKPksk4TJI/AAAAAAAABYE/NfqoYWLcHTQ/s1600/Dnevnik.jpg"/>
          <p:cNvPicPr>
            <a:picLocks noChangeAspect="1" noChangeArrowheads="1"/>
          </p:cNvPicPr>
          <p:nvPr/>
        </p:nvPicPr>
        <p:blipFill>
          <a:blip r:embed="rId2" cstate="print"/>
          <a:srcRect l="4302" t="5207" r="18280" b="9753"/>
          <a:stretch>
            <a:fillRect/>
          </a:stretch>
        </p:blipFill>
        <p:spPr bwMode="auto">
          <a:xfrm>
            <a:off x="2123728" y="2924944"/>
            <a:ext cx="5184576" cy="352839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emelya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43508" y="332656"/>
            <a:ext cx="8856985" cy="5904656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Содержимое 3" descr="ZS-5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89756" y="764704"/>
            <a:ext cx="8964488" cy="499288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7544" y="836713"/>
            <a:ext cx="8496943" cy="1512167"/>
          </a:xfrm>
        </p:spPr>
        <p:txBody>
          <a:bodyPr>
            <a:noAutofit/>
          </a:bodyPr>
          <a:lstStyle/>
          <a:p>
            <a:r>
              <a:rPr lang="ru-RU" sz="10500" b="1" dirty="0" smtClean="0">
                <a:solidFill>
                  <a:srgbClr val="002060"/>
                </a:solidFill>
              </a:rPr>
              <a:t>чистописание</a:t>
            </a:r>
            <a:endParaRPr lang="ru-RU" sz="10500" b="1" dirty="0">
              <a:solidFill>
                <a:srgbClr val="002060"/>
              </a:solidFill>
            </a:endParaRPr>
          </a:p>
        </p:txBody>
      </p:sp>
      <p:pic>
        <p:nvPicPr>
          <p:cNvPr id="1026" name="Picture 2" descr="http://img0.liveinternet.ru/images/attach/c/6/91/745/91745854_1275171284_poem_glasnie300x225__1_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11760" y="2852936"/>
            <a:ext cx="4513684" cy="338526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7" name="Picture 3" descr="C:\Users\user\Documents\1 класс\открытые уроки\86633899_original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291708" cy="6858000"/>
          </a:xfrm>
          <a:prstGeom prst="rect">
            <a:avLst/>
          </a:prstGeom>
          <a:noFill/>
        </p:spPr>
      </p:pic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 l="7645" t="13575"/>
          <a:stretch>
            <a:fillRect/>
          </a:stretch>
        </p:blipFill>
        <p:spPr bwMode="auto">
          <a:xfrm>
            <a:off x="179512" y="3933056"/>
            <a:ext cx="3038383" cy="29249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hqdefault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 r="34250" b="22106"/>
          <a:stretch>
            <a:fillRect/>
          </a:stretch>
        </p:blipFill>
        <p:spPr>
          <a:xfrm>
            <a:off x="1763688" y="692696"/>
            <a:ext cx="5348734" cy="4752527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Picture 3" descr="C:\Users\user\Documents\1 класс\открытые уроки\86633899_original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" y="-1"/>
            <a:ext cx="9291710" cy="6858001"/>
          </a:xfrm>
          <a:prstGeom prst="rect">
            <a:avLst/>
          </a:prstGeom>
          <a:noFill/>
        </p:spPr>
      </p:pic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 l="7645" t="13575"/>
          <a:stretch>
            <a:fillRect/>
          </a:stretch>
        </p:blipFill>
        <p:spPr bwMode="auto">
          <a:xfrm>
            <a:off x="179512" y="4005064"/>
            <a:ext cx="2963586" cy="28529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" decel="100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accel="100000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ad79d18e2934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/>
          <a:srcRect l="7645" t="13575"/>
          <a:stretch>
            <a:fillRect/>
          </a:stretch>
        </p:blipFill>
        <p:spPr bwMode="auto">
          <a:xfrm>
            <a:off x="5715008" y="4120370"/>
            <a:ext cx="2843808" cy="27376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BEAC7"/>
            </a:gs>
            <a:gs pos="17999">
              <a:srgbClr val="FEE7F2"/>
            </a:gs>
            <a:gs pos="36000">
              <a:srgbClr val="FAC77D"/>
            </a:gs>
            <a:gs pos="61000">
              <a:srgbClr val="FBA97D"/>
            </a:gs>
            <a:gs pos="82001">
              <a:srgbClr val="FBD49C"/>
            </a:gs>
            <a:gs pos="100000">
              <a:srgbClr val="FEE7F2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2" y="260647"/>
            <a:ext cx="8242175" cy="1800201"/>
          </a:xfrm>
        </p:spPr>
        <p:txBody>
          <a:bodyPr>
            <a:noAutofit/>
          </a:bodyPr>
          <a:lstStyle/>
          <a:p>
            <a:r>
              <a:rPr lang="ru-RU" sz="9600" b="1" dirty="0">
                <a:solidFill>
                  <a:srgbClr val="002060"/>
                </a:solidFill>
              </a:rPr>
              <a:t>ФИЗМИНУТКА</a:t>
            </a:r>
          </a:p>
        </p:txBody>
      </p:sp>
      <p:pic>
        <p:nvPicPr>
          <p:cNvPr id="10242" name="Picture 2" descr="http://img-fotki.yandex.ru/get/3105/mistina.5/0_1ba94_659ffa18_XL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87658" y="2060848"/>
            <a:ext cx="6168685" cy="462651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408</TotalTime>
  <Words>25</Words>
  <Application>Microsoft Office PowerPoint</Application>
  <PresentationFormat>Экран (4:3)</PresentationFormat>
  <Paragraphs>11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Тема Office</vt:lpstr>
      <vt:lpstr> Произношение безударного гласного звука в корне слова и его обозначение на письме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 с.98, упр.151 </vt:lpstr>
      <vt:lpstr>Слайд 17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36</cp:revision>
  <dcterms:created xsi:type="dcterms:W3CDTF">2016-11-21T17:19:17Z</dcterms:created>
  <dcterms:modified xsi:type="dcterms:W3CDTF">2016-11-23T19:09:09Z</dcterms:modified>
</cp:coreProperties>
</file>